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04E1B0-A65B-6F8C-1A52-71584BC69A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CE6D32D-1DBD-C5CE-AA88-3FE463CD5A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55BD2E-3AC5-0DAD-2D92-2EB08AC9B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67B57-853B-4C1D-A1B8-050F012DF1EE}" type="datetimeFigureOut">
              <a:rPr lang="zh-CN" altLang="en-US" smtClean="0"/>
              <a:t>2026/8/14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1132E2-CC2D-C0A5-7C5D-091B296F4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35DBFA-2AE2-BEBE-623B-B3161B9B1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A1BD5-5C26-41A5-A9C0-2D87F1606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163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FB13A3-337B-74D0-297C-35C83FC0E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CF11F24-D902-9EBD-CBCC-0D3A88CD49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A61E32-5FCC-E573-2C86-C2B17B02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67B57-853B-4C1D-A1B8-050F012DF1EE}" type="datetimeFigureOut">
              <a:rPr lang="zh-CN" altLang="en-US" smtClean="0"/>
              <a:t>2026/8/14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8535987-4DC8-5190-A637-8C146E4D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D488CD-B871-8E81-EB77-4087032B4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A1BD5-5C26-41A5-A9C0-2D87F1606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3265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D6AB295-C65E-6675-ADCD-A6B3BB4B83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5A5926-CF90-5058-DF8C-B5A882B9DA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29CB7C-4F5C-D822-A888-1A24522D1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67B57-853B-4C1D-A1B8-050F012DF1EE}" type="datetimeFigureOut">
              <a:rPr lang="zh-CN" altLang="en-US" smtClean="0"/>
              <a:t>2026/8/14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265B66-BA5B-6804-D121-6761D0A74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B734DE-8E69-C6C8-CE90-662AF938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A1BD5-5C26-41A5-A9C0-2D87F1606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3470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336649-2E96-3EAC-F1C0-1CA0A315E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FAC67A-AAD5-3C78-AD81-BA2FF98BA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455E4A-F1C7-9423-C042-63D55E3A8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67B57-853B-4C1D-A1B8-050F012DF1EE}" type="datetimeFigureOut">
              <a:rPr lang="zh-CN" altLang="en-US" smtClean="0"/>
              <a:t>2026/8/14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27458F-D26F-6F44-980B-6BAE2D1D1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253D4C-C6D6-777F-322D-41CC32602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A1BD5-5C26-41A5-A9C0-2D87F1606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5165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E80966-3F4D-A21D-CDFF-2E3BFA65C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35397A5-DDF1-CC8E-B241-31EC20C7F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5DF0D4-5CD2-6742-CD49-9487F00D1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67B57-853B-4C1D-A1B8-050F012DF1EE}" type="datetimeFigureOut">
              <a:rPr lang="zh-CN" altLang="en-US" smtClean="0"/>
              <a:t>2026/8/14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26983D-BB26-DBBF-8E18-248914A3C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2C4474C-1E43-1A57-2866-EB97A51FE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A1BD5-5C26-41A5-A9C0-2D87F1606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3889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FBB83C-DCD4-F29A-99E7-BF70F7DEC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7AB8821-DA01-F2A0-2ABC-AB5E14FA8A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73E8118-6E04-689A-3AA4-2EDC225D2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8A38FA0-CC15-AEA3-6CE4-39A9F7B36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67B57-853B-4C1D-A1B8-050F012DF1EE}" type="datetimeFigureOut">
              <a:rPr lang="zh-CN" altLang="en-US" smtClean="0"/>
              <a:t>2026/8/14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A0D045C-BB8B-105D-BC9D-07FE1F76E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FDD1731-B928-33B3-42A0-408B26F83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A1BD5-5C26-41A5-A9C0-2D87F1606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1017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D2ECBA-031D-9817-EFDA-1FC892ABD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749C0DC-95EF-C6D9-1978-4780B61BE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ED88848-A9A2-A4D6-92D7-FD9A70E5E9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C4AD2DB-CD4A-26FD-0DB4-0EECB28502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0AEFCCE-E897-6EA1-8C2C-918D0B016C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F609BF8-7A23-54F1-2BA1-B76406A55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67B57-853B-4C1D-A1B8-050F012DF1EE}" type="datetimeFigureOut">
              <a:rPr lang="zh-CN" altLang="en-US" smtClean="0"/>
              <a:t>2026/8/14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9432767-4281-2E17-FAD6-4FF60551B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4E88999-46CF-1015-91E6-1C806EB0C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A1BD5-5C26-41A5-A9C0-2D87F1606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612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6AB553-3A52-35ED-6417-EF8682726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9E23261-41D6-32CA-FEA6-DC008BD78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67B57-853B-4C1D-A1B8-050F012DF1EE}" type="datetimeFigureOut">
              <a:rPr lang="zh-CN" altLang="en-US" smtClean="0"/>
              <a:t>2026/8/14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BD93D89-A0EB-3ADC-5356-DA0D1782A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F302DAE-24D9-B886-D10D-BC32EF730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A1BD5-5C26-41A5-A9C0-2D87F1606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4349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273528B-62AE-50E6-463F-A296115B4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67B57-853B-4C1D-A1B8-050F012DF1EE}" type="datetimeFigureOut">
              <a:rPr lang="zh-CN" altLang="en-US" smtClean="0"/>
              <a:t>2026/8/14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AADB644-9830-2BD0-FCCE-2A4C2B7A1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003D9F7-755C-0326-7B1B-BD94FC54C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A1BD5-5C26-41A5-A9C0-2D87F1606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9181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58275F-190E-BEC9-E609-8926B9662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376AF60-4B3C-E732-41D7-044260BB9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CA1701F-2ED1-818D-C33E-9E3E282552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8AE9197-D340-0449-F587-ED5904702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67B57-853B-4C1D-A1B8-050F012DF1EE}" type="datetimeFigureOut">
              <a:rPr lang="zh-CN" altLang="en-US" smtClean="0"/>
              <a:t>2026/8/14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282A723-1885-9CA7-D575-1C295F14A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E0C1D69-F496-E3C4-5FBE-8C1003440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A1BD5-5C26-41A5-A9C0-2D87F1606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638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916AF6-B9AF-ADB5-4543-4906C7175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3457C35-4FC9-F65D-9DC2-6C34257A95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31A17E4-A3B8-F9B7-57A3-7E25FEC45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69D8B1C-F93D-10AD-9198-3EC9CE95E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67B57-853B-4C1D-A1B8-050F012DF1EE}" type="datetimeFigureOut">
              <a:rPr lang="zh-CN" altLang="en-US" smtClean="0"/>
              <a:t>2026/8/14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974A504-9013-6662-9BC5-0310B4E55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0ABBA6D-96C7-37EF-E58C-977C86AF2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A1BD5-5C26-41A5-A9C0-2D87F1606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4632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5E57579-CE74-5C72-B002-A9C576778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42636C6-2A45-93E6-2AF1-B06EAC747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A7F8D9-4D44-3477-4BC1-5519749A43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67B57-853B-4C1D-A1B8-050F012DF1EE}" type="datetimeFigureOut">
              <a:rPr lang="zh-CN" altLang="en-US" smtClean="0"/>
              <a:t>2026/8/14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E4FDD58-5807-C860-9E84-F161781F31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08BFAB-67D0-6411-71E4-284094498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A1BD5-5C26-41A5-A9C0-2D87F16064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1653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0019549-03AE-BDED-DB18-3F347CAF9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19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072468E-0FD2-A375-AF4B-6008F50334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050232C-0199-10E7-406F-91D0B04D7E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68066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3B68DC12-95F7-9477-754C-9F9F2A1704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142" cy="6858000"/>
          </a:xfr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CA8E94F-2B6F-9BFB-A54E-DDDD63844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722" y="1547881"/>
            <a:ext cx="10515600" cy="1325563"/>
          </a:xfrm>
        </p:spPr>
        <p:txBody>
          <a:bodyPr/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03662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</Words>
  <Application>Microsoft Office PowerPoint</Application>
  <PresentationFormat>宽屏</PresentationFormat>
  <Paragraphs>3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等线</vt:lpstr>
      <vt:lpstr>等线 Light</vt:lpstr>
      <vt:lpstr>Arial</vt:lpstr>
      <vt:lpstr>Office 主题​​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新华智创</dc:creator>
  <cp:lastModifiedBy>新华智创</cp:lastModifiedBy>
  <cp:revision>1</cp:revision>
  <dcterms:created xsi:type="dcterms:W3CDTF">2026-08-14T07:04:50Z</dcterms:created>
  <dcterms:modified xsi:type="dcterms:W3CDTF">2026-08-14T07:06:22Z</dcterms:modified>
</cp:coreProperties>
</file>